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7"/>
  </p:notesMasterIdLst>
  <p:sldIdLst>
    <p:sldId id="257" r:id="rId2"/>
    <p:sldId id="260" r:id="rId3"/>
    <p:sldId id="262" r:id="rId4"/>
    <p:sldId id="264" r:id="rId5"/>
    <p:sldId id="261" r:id="rId6"/>
    <p:sldId id="265" r:id="rId7"/>
    <p:sldId id="263" r:id="rId8"/>
    <p:sldId id="275" r:id="rId9"/>
    <p:sldId id="269" r:id="rId10"/>
    <p:sldId id="267" r:id="rId11"/>
    <p:sldId id="272" r:id="rId12"/>
    <p:sldId id="270" r:id="rId13"/>
    <p:sldId id="274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A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C7B2A-FBD1-4958-9BD8-5697AF5FE120}" v="3" dt="2023-04-22T02:22:14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/>
  </p:normalViewPr>
  <p:slideViewPr>
    <p:cSldViewPr snapToGrid="0" snapToObjects="1">
      <p:cViewPr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Gonzalez" userId="2f96116f9b3586bb" providerId="LiveId" clId="{D3AC7B2A-FBD1-4958-9BD8-5697AF5FE120}"/>
    <pc:docChg chg="undo custSel addSld delSld modSld">
      <pc:chgData name="Carlos Gonzalez" userId="2f96116f9b3586bb" providerId="LiveId" clId="{D3AC7B2A-FBD1-4958-9BD8-5697AF5FE120}" dt="2023-04-22T02:24:44.962" v="1423" actId="47"/>
      <pc:docMkLst>
        <pc:docMk/>
      </pc:docMkLst>
      <pc:sldChg chg="modSp mod">
        <pc:chgData name="Carlos Gonzalez" userId="2f96116f9b3586bb" providerId="LiveId" clId="{D3AC7B2A-FBD1-4958-9BD8-5697AF5FE120}" dt="2023-04-21T05:13:56.633" v="858" actId="2711"/>
        <pc:sldMkLst>
          <pc:docMk/>
          <pc:sldMk cId="671565157" sldId="257"/>
        </pc:sldMkLst>
        <pc:spChg chg="mod">
          <ac:chgData name="Carlos Gonzalez" userId="2f96116f9b3586bb" providerId="LiveId" clId="{D3AC7B2A-FBD1-4958-9BD8-5697AF5FE120}" dt="2023-04-21T05:13:56.633" v="858" actId="2711"/>
          <ac:spMkLst>
            <pc:docMk/>
            <pc:sldMk cId="671565157" sldId="257"/>
            <ac:spMk id="5" creationId="{B81E1E5D-C4B5-9748-8E04-B9866A7F9A94}"/>
          </ac:spMkLst>
        </pc:spChg>
      </pc:sldChg>
      <pc:sldChg chg="modSp mod">
        <pc:chgData name="Carlos Gonzalez" userId="2f96116f9b3586bb" providerId="LiveId" clId="{D3AC7B2A-FBD1-4958-9BD8-5697AF5FE120}" dt="2023-04-21T19:30:40.747" v="925" actId="12"/>
        <pc:sldMkLst>
          <pc:docMk/>
          <pc:sldMk cId="56400753" sldId="260"/>
        </pc:sldMkLst>
        <pc:spChg chg="mod">
          <ac:chgData name="Carlos Gonzalez" userId="2f96116f9b3586bb" providerId="LiveId" clId="{D3AC7B2A-FBD1-4958-9BD8-5697AF5FE120}" dt="2023-04-21T19:30:40.747" v="925" actId="12"/>
          <ac:spMkLst>
            <pc:docMk/>
            <pc:sldMk cId="56400753" sldId="260"/>
            <ac:spMk id="6" creationId="{C4D3C77B-CE2E-6C97-CDE9-0A01A0A7ADC3}"/>
          </ac:spMkLst>
        </pc:spChg>
      </pc:sldChg>
      <pc:sldChg chg="modSp mod">
        <pc:chgData name="Carlos Gonzalez" userId="2f96116f9b3586bb" providerId="LiveId" clId="{D3AC7B2A-FBD1-4958-9BD8-5697AF5FE120}" dt="2023-04-21T19:31:24.772" v="970" actId="20577"/>
        <pc:sldMkLst>
          <pc:docMk/>
          <pc:sldMk cId="3817836453" sldId="262"/>
        </pc:sldMkLst>
        <pc:spChg chg="mod">
          <ac:chgData name="Carlos Gonzalez" userId="2f96116f9b3586bb" providerId="LiveId" clId="{D3AC7B2A-FBD1-4958-9BD8-5697AF5FE120}" dt="2023-04-21T19:31:24.772" v="970" actId="20577"/>
          <ac:spMkLst>
            <pc:docMk/>
            <pc:sldMk cId="3817836453" sldId="262"/>
            <ac:spMk id="5" creationId="{7556D543-50EF-474D-926D-135568D55949}"/>
          </ac:spMkLst>
        </pc:spChg>
      </pc:sldChg>
      <pc:sldChg chg="modSp mod">
        <pc:chgData name="Carlos Gonzalez" userId="2f96116f9b3586bb" providerId="LiveId" clId="{D3AC7B2A-FBD1-4958-9BD8-5697AF5FE120}" dt="2023-04-21T23:58:10.435" v="1132" actId="1076"/>
        <pc:sldMkLst>
          <pc:docMk/>
          <pc:sldMk cId="3432774473" sldId="263"/>
        </pc:sldMkLst>
        <pc:spChg chg="mod">
          <ac:chgData name="Carlos Gonzalez" userId="2f96116f9b3586bb" providerId="LiveId" clId="{D3AC7B2A-FBD1-4958-9BD8-5697AF5FE120}" dt="2023-04-21T23:58:10.435" v="1132" actId="1076"/>
          <ac:spMkLst>
            <pc:docMk/>
            <pc:sldMk cId="3432774473" sldId="263"/>
            <ac:spMk id="4" creationId="{CCE3D06D-9D0A-E34E-A520-2ADB44C29257}"/>
          </ac:spMkLst>
        </pc:spChg>
      </pc:sldChg>
      <pc:sldChg chg="modSp mod">
        <pc:chgData name="Carlos Gonzalez" userId="2f96116f9b3586bb" providerId="LiveId" clId="{D3AC7B2A-FBD1-4958-9BD8-5697AF5FE120}" dt="2023-04-21T05:13:14.293" v="848" actId="2711"/>
        <pc:sldMkLst>
          <pc:docMk/>
          <pc:sldMk cId="2485295590" sldId="265"/>
        </pc:sldMkLst>
        <pc:spChg chg="mod">
          <ac:chgData name="Carlos Gonzalez" userId="2f96116f9b3586bb" providerId="LiveId" clId="{D3AC7B2A-FBD1-4958-9BD8-5697AF5FE120}" dt="2023-04-21T05:13:14.293" v="848" actId="2711"/>
          <ac:spMkLst>
            <pc:docMk/>
            <pc:sldMk cId="2485295590" sldId="265"/>
            <ac:spMk id="5" creationId="{DDC87833-1ED5-C770-CAF9-730A90BEE8B1}"/>
          </ac:spMkLst>
        </pc:spChg>
      </pc:sldChg>
      <pc:sldChg chg="delSp modSp mod">
        <pc:chgData name="Carlos Gonzalez" userId="2f96116f9b3586bb" providerId="LiveId" clId="{D3AC7B2A-FBD1-4958-9BD8-5697AF5FE120}" dt="2023-04-21T05:19:55.413" v="922" actId="20577"/>
        <pc:sldMkLst>
          <pc:docMk/>
          <pc:sldMk cId="2060986163" sldId="267"/>
        </pc:sldMkLst>
        <pc:spChg chg="mod">
          <ac:chgData name="Carlos Gonzalez" userId="2f96116f9b3586bb" providerId="LiveId" clId="{D3AC7B2A-FBD1-4958-9BD8-5697AF5FE120}" dt="2023-04-21T05:19:55.413" v="922" actId="20577"/>
          <ac:spMkLst>
            <pc:docMk/>
            <pc:sldMk cId="2060986163" sldId="267"/>
            <ac:spMk id="5" creationId="{7556D543-50EF-474D-926D-135568D55949}"/>
          </ac:spMkLst>
        </pc:spChg>
        <pc:picChg chg="mod">
          <ac:chgData name="Carlos Gonzalez" userId="2f96116f9b3586bb" providerId="LiveId" clId="{D3AC7B2A-FBD1-4958-9BD8-5697AF5FE120}" dt="2023-04-21T05:15:49.813" v="875" actId="1076"/>
          <ac:picMkLst>
            <pc:docMk/>
            <pc:sldMk cId="2060986163" sldId="267"/>
            <ac:picMk id="2" creationId="{5CE452B4-0B17-0345-10C8-00F58D11433C}"/>
          </ac:picMkLst>
        </pc:picChg>
        <pc:picChg chg="del">
          <ac:chgData name="Carlos Gonzalez" userId="2f96116f9b3586bb" providerId="LiveId" clId="{D3AC7B2A-FBD1-4958-9BD8-5697AF5FE120}" dt="2023-04-21T05:15:35.863" v="871" actId="478"/>
          <ac:picMkLst>
            <pc:docMk/>
            <pc:sldMk cId="2060986163" sldId="267"/>
            <ac:picMk id="6" creationId="{DD958721-ADE6-4B76-AFD9-3F4DC91569A0}"/>
          </ac:picMkLst>
        </pc:picChg>
        <pc:picChg chg="mod">
          <ac:chgData name="Carlos Gonzalez" userId="2f96116f9b3586bb" providerId="LiveId" clId="{D3AC7B2A-FBD1-4958-9BD8-5697AF5FE120}" dt="2023-04-21T05:16:36.475" v="883" actId="1076"/>
          <ac:picMkLst>
            <pc:docMk/>
            <pc:sldMk cId="2060986163" sldId="267"/>
            <ac:picMk id="10" creationId="{C664A60E-65ED-59C0-5FF1-4FC7B856319C}"/>
          </ac:picMkLst>
        </pc:picChg>
      </pc:sldChg>
      <pc:sldChg chg="del">
        <pc:chgData name="Carlos Gonzalez" userId="2f96116f9b3586bb" providerId="LiveId" clId="{D3AC7B2A-FBD1-4958-9BD8-5697AF5FE120}" dt="2023-04-21T05:15:28.313" v="870" actId="47"/>
        <pc:sldMkLst>
          <pc:docMk/>
          <pc:sldMk cId="572508474" sldId="268"/>
        </pc:sldMkLst>
      </pc:sldChg>
      <pc:sldChg chg="modSp mod">
        <pc:chgData name="Carlos Gonzalez" userId="2f96116f9b3586bb" providerId="LiveId" clId="{D3AC7B2A-FBD1-4958-9BD8-5697AF5FE120}" dt="2023-04-22T00:07:38.581" v="1372" actId="1076"/>
        <pc:sldMkLst>
          <pc:docMk/>
          <pc:sldMk cId="1706148361" sldId="269"/>
        </pc:sldMkLst>
        <pc:spChg chg="mod">
          <ac:chgData name="Carlos Gonzalez" userId="2f96116f9b3586bb" providerId="LiveId" clId="{D3AC7B2A-FBD1-4958-9BD8-5697AF5FE120}" dt="2023-04-21T05:14:30.683" v="860" actId="1076"/>
          <ac:spMkLst>
            <pc:docMk/>
            <pc:sldMk cId="1706148361" sldId="269"/>
            <ac:spMk id="4" creationId="{A7D822F8-73D7-974B-A9BE-9B9A9F7F449D}"/>
          </ac:spMkLst>
        </pc:spChg>
        <pc:spChg chg="mod">
          <ac:chgData name="Carlos Gonzalez" userId="2f96116f9b3586bb" providerId="LiveId" clId="{D3AC7B2A-FBD1-4958-9BD8-5697AF5FE120}" dt="2023-04-22T00:07:38.581" v="1372" actId="1076"/>
          <ac:spMkLst>
            <pc:docMk/>
            <pc:sldMk cId="1706148361" sldId="269"/>
            <ac:spMk id="5" creationId="{7556D543-50EF-474D-926D-135568D55949}"/>
          </ac:spMkLst>
        </pc:spChg>
      </pc:sldChg>
      <pc:sldChg chg="addSp delSp modSp mod">
        <pc:chgData name="Carlos Gonzalez" userId="2f96116f9b3586bb" providerId="LiveId" clId="{D3AC7B2A-FBD1-4958-9BD8-5697AF5FE120}" dt="2023-04-22T02:21:28.214" v="1385" actId="1076"/>
        <pc:sldMkLst>
          <pc:docMk/>
          <pc:sldMk cId="970603258" sldId="270"/>
        </pc:sldMkLst>
        <pc:spChg chg="mod">
          <ac:chgData name="Carlos Gonzalez" userId="2f96116f9b3586bb" providerId="LiveId" clId="{D3AC7B2A-FBD1-4958-9BD8-5697AF5FE120}" dt="2023-04-21T05:22:35.185" v="923" actId="255"/>
          <ac:spMkLst>
            <pc:docMk/>
            <pc:sldMk cId="970603258" sldId="270"/>
            <ac:spMk id="5" creationId="{7556D543-50EF-474D-926D-135568D55949}"/>
          </ac:spMkLst>
        </pc:spChg>
        <pc:picChg chg="add mod">
          <ac:chgData name="Carlos Gonzalez" userId="2f96116f9b3586bb" providerId="LiveId" clId="{D3AC7B2A-FBD1-4958-9BD8-5697AF5FE120}" dt="2023-04-22T02:21:28.214" v="1385" actId="1076"/>
          <ac:picMkLst>
            <pc:docMk/>
            <pc:sldMk cId="970603258" sldId="270"/>
            <ac:picMk id="2" creationId="{53093405-A05C-821A-D4A5-E8D1A1F9A701}"/>
          </ac:picMkLst>
        </pc:picChg>
        <pc:picChg chg="del mod">
          <ac:chgData name="Carlos Gonzalez" userId="2f96116f9b3586bb" providerId="LiveId" clId="{D3AC7B2A-FBD1-4958-9BD8-5697AF5FE120}" dt="2023-04-22T02:21:02.766" v="1381" actId="478"/>
          <ac:picMkLst>
            <pc:docMk/>
            <pc:sldMk cId="970603258" sldId="270"/>
            <ac:picMk id="9" creationId="{7DCF941C-FAF6-652F-4031-C0D6A9263E7C}"/>
          </ac:picMkLst>
        </pc:picChg>
      </pc:sldChg>
      <pc:sldChg chg="modSp mod">
        <pc:chgData name="Carlos Gonzalez" userId="2f96116f9b3586bb" providerId="LiveId" clId="{D3AC7B2A-FBD1-4958-9BD8-5697AF5FE120}" dt="2023-04-21T23:57:32.592" v="1125" actId="27636"/>
        <pc:sldMkLst>
          <pc:docMk/>
          <pc:sldMk cId="1035929282" sldId="271"/>
        </pc:sldMkLst>
        <pc:spChg chg="mod">
          <ac:chgData name="Carlos Gonzalez" userId="2f96116f9b3586bb" providerId="LiveId" clId="{D3AC7B2A-FBD1-4958-9BD8-5697AF5FE120}" dt="2023-04-21T23:57:32.592" v="1125" actId="27636"/>
          <ac:spMkLst>
            <pc:docMk/>
            <pc:sldMk cId="1035929282" sldId="271"/>
            <ac:spMk id="3" creationId="{98F6B261-FA0F-1528-36F8-9AEFF6AD1BA2}"/>
          </ac:spMkLst>
        </pc:spChg>
      </pc:sldChg>
      <pc:sldChg chg="modSp mod">
        <pc:chgData name="Carlos Gonzalez" userId="2f96116f9b3586bb" providerId="LiveId" clId="{D3AC7B2A-FBD1-4958-9BD8-5697AF5FE120}" dt="2023-04-22T00:10:04.171" v="1377" actId="1076"/>
        <pc:sldMkLst>
          <pc:docMk/>
          <pc:sldMk cId="3844006168" sldId="272"/>
        </pc:sldMkLst>
        <pc:picChg chg="mod">
          <ac:chgData name="Carlos Gonzalez" userId="2f96116f9b3586bb" providerId="LiveId" clId="{D3AC7B2A-FBD1-4958-9BD8-5697AF5FE120}" dt="2023-04-22T00:10:00.462" v="1376" actId="1076"/>
          <ac:picMkLst>
            <pc:docMk/>
            <pc:sldMk cId="3844006168" sldId="272"/>
            <ac:picMk id="7" creationId="{D1047779-A2A2-70A3-58EC-735ED7CC5F6B}"/>
          </ac:picMkLst>
        </pc:picChg>
        <pc:picChg chg="mod">
          <ac:chgData name="Carlos Gonzalez" userId="2f96116f9b3586bb" providerId="LiveId" clId="{D3AC7B2A-FBD1-4958-9BD8-5697AF5FE120}" dt="2023-04-22T00:10:04.171" v="1377" actId="1076"/>
          <ac:picMkLst>
            <pc:docMk/>
            <pc:sldMk cId="3844006168" sldId="272"/>
            <ac:picMk id="10" creationId="{6B2E5C9D-6953-65E8-12C1-A011401F8C2C}"/>
          </ac:picMkLst>
        </pc:picChg>
      </pc:sldChg>
      <pc:sldChg chg="addSp delSp modSp mod">
        <pc:chgData name="Carlos Gonzalez" userId="2f96116f9b3586bb" providerId="LiveId" clId="{D3AC7B2A-FBD1-4958-9BD8-5697AF5FE120}" dt="2023-04-22T02:24:41.367" v="1422" actId="14100"/>
        <pc:sldMkLst>
          <pc:docMk/>
          <pc:sldMk cId="3117432604" sldId="274"/>
        </pc:sldMkLst>
        <pc:spChg chg="mod">
          <ac:chgData name="Carlos Gonzalez" userId="2f96116f9b3586bb" providerId="LiveId" clId="{D3AC7B2A-FBD1-4958-9BD8-5697AF5FE120}" dt="2023-04-22T02:21:55.651" v="1391" actId="1076"/>
          <ac:spMkLst>
            <pc:docMk/>
            <pc:sldMk cId="3117432604" sldId="274"/>
            <ac:spMk id="2" creationId="{533E8CEB-5DF1-EEA9-3A71-6F48F5118A1B}"/>
          </ac:spMkLst>
        </pc:spChg>
        <pc:spChg chg="add del mod">
          <ac:chgData name="Carlos Gonzalez" userId="2f96116f9b3586bb" providerId="LiveId" clId="{D3AC7B2A-FBD1-4958-9BD8-5697AF5FE120}" dt="2023-04-22T02:21:42.643" v="1388" actId="478"/>
          <ac:spMkLst>
            <pc:docMk/>
            <pc:sldMk cId="3117432604" sldId="274"/>
            <ac:spMk id="4" creationId="{256B5B9E-9647-5B71-7003-7AB526FCECCE}"/>
          </ac:spMkLst>
        </pc:spChg>
        <pc:spChg chg="mod">
          <ac:chgData name="Carlos Gonzalez" userId="2f96116f9b3586bb" providerId="LiveId" clId="{D3AC7B2A-FBD1-4958-9BD8-5697AF5FE120}" dt="2023-04-22T02:22:00.913" v="1392" actId="1076"/>
          <ac:spMkLst>
            <pc:docMk/>
            <pc:sldMk cId="3117432604" sldId="274"/>
            <ac:spMk id="8" creationId="{BD4A91E8-05E6-AE3E-8545-A29ED0FB0C71}"/>
          </ac:spMkLst>
        </pc:spChg>
        <pc:picChg chg="del">
          <ac:chgData name="Carlos Gonzalez" userId="2f96116f9b3586bb" providerId="LiveId" clId="{D3AC7B2A-FBD1-4958-9BD8-5697AF5FE120}" dt="2023-04-22T02:21:40.191" v="1387" actId="478"/>
          <ac:picMkLst>
            <pc:docMk/>
            <pc:sldMk cId="3117432604" sldId="274"/>
            <ac:picMk id="5" creationId="{75881366-A5D7-CA74-F5CC-3A1237BBC924}"/>
          </ac:picMkLst>
        </pc:picChg>
        <pc:picChg chg="add mod">
          <ac:chgData name="Carlos Gonzalez" userId="2f96116f9b3586bb" providerId="LiveId" clId="{D3AC7B2A-FBD1-4958-9BD8-5697AF5FE120}" dt="2023-04-22T02:22:20.663" v="1395" actId="1076"/>
          <ac:picMkLst>
            <pc:docMk/>
            <pc:sldMk cId="3117432604" sldId="274"/>
            <ac:picMk id="6" creationId="{4CE82028-4452-3DFB-BD17-5D5C4E222B9B}"/>
          </ac:picMkLst>
        </pc:picChg>
        <pc:picChg chg="add mod modCrop">
          <ac:chgData name="Carlos Gonzalez" userId="2f96116f9b3586bb" providerId="LiveId" clId="{D3AC7B2A-FBD1-4958-9BD8-5697AF5FE120}" dt="2023-04-22T02:24:41.367" v="1422" actId="14100"/>
          <ac:picMkLst>
            <pc:docMk/>
            <pc:sldMk cId="3117432604" sldId="274"/>
            <ac:picMk id="9" creationId="{8B65A207-BE00-2801-AB34-7AD2F5B48275}"/>
          </ac:picMkLst>
        </pc:picChg>
        <pc:picChg chg="add mod modCrop">
          <ac:chgData name="Carlos Gonzalez" userId="2f96116f9b3586bb" providerId="LiveId" clId="{D3AC7B2A-FBD1-4958-9BD8-5697AF5FE120}" dt="2023-04-22T02:24:30.991" v="1421" actId="1076"/>
          <ac:picMkLst>
            <pc:docMk/>
            <pc:sldMk cId="3117432604" sldId="274"/>
            <ac:picMk id="11" creationId="{2020F9D4-900E-BA5E-283B-0662B19539CE}"/>
          </ac:picMkLst>
        </pc:picChg>
      </pc:sldChg>
      <pc:sldChg chg="addSp delSp modSp new mod">
        <pc:chgData name="Carlos Gonzalez" userId="2f96116f9b3586bb" providerId="LiveId" clId="{D3AC7B2A-FBD1-4958-9BD8-5697AF5FE120}" dt="2023-04-21T23:59:44.714" v="1211" actId="403"/>
        <pc:sldMkLst>
          <pc:docMk/>
          <pc:sldMk cId="2874080422" sldId="275"/>
        </pc:sldMkLst>
        <pc:spChg chg="mod">
          <ac:chgData name="Carlos Gonzalez" userId="2f96116f9b3586bb" providerId="LiveId" clId="{D3AC7B2A-FBD1-4958-9BD8-5697AF5FE120}" dt="2023-04-14T19:46:22.001" v="47" actId="20577"/>
          <ac:spMkLst>
            <pc:docMk/>
            <pc:sldMk cId="2874080422" sldId="275"/>
            <ac:spMk id="2" creationId="{B5899E6D-2F09-D0A9-FB8C-7A97C166B3F1}"/>
          </ac:spMkLst>
        </pc:spChg>
        <pc:spChg chg="add del mod">
          <ac:chgData name="Carlos Gonzalez" userId="2f96116f9b3586bb" providerId="LiveId" clId="{D3AC7B2A-FBD1-4958-9BD8-5697AF5FE120}" dt="2023-04-21T23:58:43.994" v="1136" actId="478"/>
          <ac:spMkLst>
            <pc:docMk/>
            <pc:sldMk cId="2874080422" sldId="275"/>
            <ac:spMk id="3" creationId="{52FC3265-AE03-1F33-FA9B-6D54704C253A}"/>
          </ac:spMkLst>
        </pc:spChg>
        <pc:spChg chg="del mod">
          <ac:chgData name="Carlos Gonzalez" userId="2f96116f9b3586bb" providerId="LiveId" clId="{D3AC7B2A-FBD1-4958-9BD8-5697AF5FE120}" dt="2023-04-21T23:57:40.477" v="1126" actId="478"/>
          <ac:spMkLst>
            <pc:docMk/>
            <pc:sldMk cId="2874080422" sldId="275"/>
            <ac:spMk id="4" creationId="{598EA4D9-7691-C000-676A-78554C504F81}"/>
          </ac:spMkLst>
        </pc:spChg>
        <pc:spChg chg="add mod">
          <ac:chgData name="Carlos Gonzalez" userId="2f96116f9b3586bb" providerId="LiveId" clId="{D3AC7B2A-FBD1-4958-9BD8-5697AF5FE120}" dt="2023-04-21T23:59:44.714" v="1211" actId="403"/>
          <ac:spMkLst>
            <pc:docMk/>
            <pc:sldMk cId="2874080422" sldId="275"/>
            <ac:spMk id="5" creationId="{D26721D1-5E66-349B-7581-3A4052E63880}"/>
          </ac:spMkLst>
        </pc:spChg>
      </pc:sldChg>
      <pc:sldChg chg="addSp delSp modSp new del mod">
        <pc:chgData name="Carlos Gonzalez" userId="2f96116f9b3586bb" providerId="LiveId" clId="{D3AC7B2A-FBD1-4958-9BD8-5697AF5FE120}" dt="2023-04-22T02:24:44.962" v="1423" actId="47"/>
        <pc:sldMkLst>
          <pc:docMk/>
          <pc:sldMk cId="1409880769" sldId="276"/>
        </pc:sldMkLst>
        <pc:spChg chg="del">
          <ac:chgData name="Carlos Gonzalez" userId="2f96116f9b3586bb" providerId="LiveId" clId="{D3AC7B2A-FBD1-4958-9BD8-5697AF5FE120}" dt="2023-04-21T00:46:23.695" v="796" actId="478"/>
          <ac:spMkLst>
            <pc:docMk/>
            <pc:sldMk cId="1409880769" sldId="276"/>
            <ac:spMk id="2" creationId="{804B4AAD-257A-7DA0-584D-761FE9AB3AFC}"/>
          </ac:spMkLst>
        </pc:spChg>
        <pc:spChg chg="del">
          <ac:chgData name="Carlos Gonzalez" userId="2f96116f9b3586bb" providerId="LiveId" clId="{D3AC7B2A-FBD1-4958-9BD8-5697AF5FE120}" dt="2023-04-21T00:46:21.652" v="795" actId="478"/>
          <ac:spMkLst>
            <pc:docMk/>
            <pc:sldMk cId="1409880769" sldId="276"/>
            <ac:spMk id="3" creationId="{5BD50320-9FFF-57FF-5EB7-DC5E2416C003}"/>
          </ac:spMkLst>
        </pc:spChg>
        <pc:picChg chg="add del mod modCrop">
          <ac:chgData name="Carlos Gonzalez" userId="2f96116f9b3586bb" providerId="LiveId" clId="{D3AC7B2A-FBD1-4958-9BD8-5697AF5FE120}" dt="2023-04-21T00:47:41.337" v="806" actId="478"/>
          <ac:picMkLst>
            <pc:docMk/>
            <pc:sldMk cId="1409880769" sldId="276"/>
            <ac:picMk id="5" creationId="{AE87EB78-9D5E-119F-01B1-193F23E31901}"/>
          </ac:picMkLst>
        </pc:picChg>
        <pc:picChg chg="add del mod">
          <ac:chgData name="Carlos Gonzalez" userId="2f96116f9b3586bb" providerId="LiveId" clId="{D3AC7B2A-FBD1-4958-9BD8-5697AF5FE120}" dt="2023-04-21T05:03:49.856" v="813" actId="478"/>
          <ac:picMkLst>
            <pc:docMk/>
            <pc:sldMk cId="1409880769" sldId="276"/>
            <ac:picMk id="7" creationId="{8670CEDB-7B0D-015F-7365-BF61954B6453}"/>
          </ac:picMkLst>
        </pc:picChg>
        <pc:picChg chg="add mod">
          <ac:chgData name="Carlos Gonzalez" userId="2f96116f9b3586bb" providerId="LiveId" clId="{D3AC7B2A-FBD1-4958-9BD8-5697AF5FE120}" dt="2023-04-21T05:03:56.417" v="815" actId="1076"/>
          <ac:picMkLst>
            <pc:docMk/>
            <pc:sldMk cId="1409880769" sldId="276"/>
            <ac:picMk id="9" creationId="{302308C1-EAEF-9D6A-2366-3369D94CCD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DD95-C829-4649-BB8D-1C45E89AF621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DB92D-8379-4F93-B825-B7A37A84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9A79-0C9A-EC4D-9833-881716D6B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4F58B-B0F4-6B49-96E1-A3DA9CFC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5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6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63C3-4244-A742-ACF4-3DFBFC5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FC02-624D-EF46-BFD3-863C89B4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064E-9846-DA4F-916B-4EF3BE172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97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923A-CB45-4449-8842-8CD81DDC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646C-D8A4-EB4E-91E4-D16664677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45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739A-1B88-864A-8F17-580BD50C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2C530-0EB8-594F-94A9-7E068D7E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4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0D60D7-DBBC-D048-97C0-8F0799F05A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01317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718EE-DCBC-6B40-89DB-6DACC21F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7" y="3329609"/>
            <a:ext cx="11019183" cy="200770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89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C418-7B51-1F42-B682-6468D618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2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6E81-EF91-B94E-B2FB-A0261A8D0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6164" y="457201"/>
            <a:ext cx="6361045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D86DA-BF2A-2945-93CD-9E6EBE52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8823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05E0-DFB0-8A4C-89B0-6BA2273F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818-A55D-8448-8F42-F1805234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7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CD4-1B38-0B4A-BD67-44F80495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0C33-1A0F-2F41-BCE8-FACE145D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33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B50-55C6-4547-AE34-47292853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4845-0921-4245-99E6-7D64D448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0B7EC-F64E-7C44-B560-9A1C6F85F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5AA-0E35-D349-A12B-D186E966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AA2B3-3F14-B949-B39D-D26FDD15B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DE1F-09B3-BC4F-B394-8B3AA903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5A397-558A-8545-AA36-20A4AED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84FF-3648-9045-BD6E-E6E2A8427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66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03-237B-544E-B56B-CCC65246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035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36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E7EF30F-C836-0143-8B61-4C5A86296B4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2DE75-C282-1C43-AEAD-02A07B8C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E3F2-D660-2D4A-8E24-56F21CCB4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8609-610D-7C48-849D-33FE2177FFE8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33BD-96E6-FE4F-B182-03257A4B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722-51FE-EF4B-9E63-E4695586A2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AC10482-C5B2-2243-B02C-AE711CD2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134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5AFDE-5DDE-4D41-9D46-31E7A3C9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Transfer-Matrix Abstraction To Analyze The Effect </a:t>
            </a:r>
            <a:br>
              <a:rPr lang="en-US" sz="4000" dirty="0"/>
            </a:br>
            <a:r>
              <a:rPr lang="en-US" sz="4000" dirty="0"/>
              <a:t>Of Manufacturing Variations In Silicon Photonic Circuits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1E1E5D-C4B5-9748-8E04-B9866A7F9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96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Team: Carlos Gonzalez-Campos 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Faculty Advisors: Dr. Priyank Kalla,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Dr. Angela Rasmussen</a:t>
            </a:r>
          </a:p>
          <a:p>
            <a:pPr algn="ctr"/>
            <a:endParaRPr lang="en-US" sz="1800" dirty="0">
              <a:solidFill>
                <a:schemeClr val="bg2">
                  <a:lumMod val="1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Audio 10">
            <a:hlinkClick r:id="" action="ppaction://media"/>
            <a:extLst>
              <a:ext uri="{FF2B5EF4-FFF2-40B4-BE49-F238E27FC236}">
                <a16:creationId xmlns:a16="http://schemas.microsoft.com/office/drawing/2014/main" id="{B12A4313-72B8-A55C-2CC8-00924041F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02" y="1401656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Recreate this circuit with my structured Python program.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Confirm the output of MZI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452B4-0B17-0345-10C8-00F58D11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352" y="968627"/>
            <a:ext cx="6157823" cy="31107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4A60E-65ED-59C0-5FF1-4FC7B85631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35"/>
          <a:stretch/>
        </p:blipFill>
        <p:spPr>
          <a:xfrm>
            <a:off x="5541351" y="4469309"/>
            <a:ext cx="6157823" cy="827387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20C92F9-9D08-7302-105A-498BF7E1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1A449FE5-4611-20E6-0CBA-D7112EA35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9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80"/>
    </mc:Choice>
    <mc:Fallback xmlns="">
      <p:transition spd="slow" advTm="5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Cont..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FE20158A-F2FA-638A-A950-F2FAAB222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047779-A2A2-70A3-58EC-735ED7CC5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994"/>
          <a:stretch/>
        </p:blipFill>
        <p:spPr>
          <a:xfrm>
            <a:off x="838200" y="1383187"/>
            <a:ext cx="4647004" cy="388002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E5C9D-6953-65E8-12C1-A011401F8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798" y="1387011"/>
            <a:ext cx="4405796" cy="38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3"/>
    </mc:Choice>
    <mc:Fallback xmlns="">
      <p:transition spd="slow" advTm="17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067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Now I am running through all 16 input entries for X</a:t>
            </a:r>
            <a:r>
              <a:rPr lang="en-US" sz="3200" baseline="-25000" dirty="0">
                <a:solidFill>
                  <a:schemeClr val="bg2">
                    <a:lumMod val="10000"/>
                  </a:schemeClr>
                </a:solidFill>
              </a:rPr>
              <a:t>0,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sz="3200" baseline="-25000" dirty="0">
                <a:solidFill>
                  <a:schemeClr val="bg2">
                    <a:lumMod val="10000"/>
                  </a:schemeClr>
                </a:solidFill>
              </a:rPr>
              <a:t>1,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sz="3200" baseline="-25000" dirty="0">
                <a:solidFill>
                  <a:schemeClr val="bg2">
                    <a:lumMod val="10000"/>
                  </a:schemeClr>
                </a:solidFill>
              </a:rPr>
              <a:t>2,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sz="3200" baseline="-25000" dirty="0">
                <a:solidFill>
                  <a:schemeClr val="bg2">
                    <a:lumMod val="10000"/>
                  </a:schemeClr>
                </a:solidFill>
              </a:rPr>
              <a:t>3. </a:t>
            </a: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Interested in seeing how the circuit will react</a:t>
            </a:r>
          </a:p>
          <a:p>
            <a:pPr lvl="1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lvl="1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No Output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FAD7250D-4B49-18F0-B241-C7E41286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093405-A05C-821A-D4A5-E8D1A1F9A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328" y="1788886"/>
            <a:ext cx="5246617" cy="26504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706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7"/>
    </mc:Choice>
    <mc:Fallback xmlns="">
      <p:transition spd="slow" advTm="2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8CEB-5DF1-EEA9-3A71-6F48F511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9" y="149465"/>
            <a:ext cx="10515600" cy="76493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 cont..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A91E8-05E6-AE3E-8545-A29ED0FB0C71}"/>
              </a:ext>
            </a:extLst>
          </p:cNvPr>
          <p:cNvSpPr txBox="1"/>
          <p:nvPr/>
        </p:nvSpPr>
        <p:spPr>
          <a:xfrm>
            <a:off x="272800" y="914400"/>
            <a:ext cx="45780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Findings: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Working Inputs</a:t>
            </a:r>
          </a:p>
          <a:p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3BAF014-91C8-E722-207C-AE09A31F91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E82028-4452-3DFB-BD17-5D5C4E222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89" y="2560589"/>
            <a:ext cx="4387970" cy="3077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5A207-BE00-2801-AB34-7AD2F5B48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2" t="2941" r="2102"/>
          <a:stretch/>
        </p:blipFill>
        <p:spPr>
          <a:xfrm>
            <a:off x="6096000" y="914400"/>
            <a:ext cx="5060800" cy="2329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0F9D4-900E-BA5E-283B-0662B19539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77" r="1435"/>
          <a:stretch/>
        </p:blipFill>
        <p:spPr>
          <a:xfrm>
            <a:off x="5885251" y="3429000"/>
            <a:ext cx="5537560" cy="24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3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1"/>
    </mc:Choice>
    <mc:Fallback xmlns="">
      <p:transition spd="slow" advTm="15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620"/>
            <a:ext cx="4729681" cy="42673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Useful tool to test more complex linear optical circuits.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high-level abstraction to validate silicon photonic circuits.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Can help analyze the effect of manufacturability variations and defects in silicon photonic circuits.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FE6B6-18E9-2314-320B-E1BD7B91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881" y="2368204"/>
            <a:ext cx="6407451" cy="2121592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750C7E6-B6C3-64E8-7535-A4B384583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59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02"/>
    </mc:Choice>
    <mc:Fallback xmlns="">
      <p:transition spd="slow" advTm="28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Thank You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529C810-F242-F088-7307-F99944FD5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050" y="47180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57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3"/>
    </mc:Choice>
    <mc:Fallback xmlns="">
      <p:transition spd="slow" advTm="3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58739B-A654-77D0-453C-C38795FC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861939"/>
          </a:xfrm>
        </p:spPr>
        <p:txBody>
          <a:bodyPr>
            <a:normAutofit/>
          </a:bodyPr>
          <a:lstStyle/>
          <a:p>
            <a:r>
              <a:rPr lang="en-US" sz="4400" dirty="0"/>
              <a:t>Motivation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4D3C77B-CE2E-6C97-CDE9-0A01A0A7ADC3}"/>
              </a:ext>
            </a:extLst>
          </p:cNvPr>
          <p:cNvSpPr txBox="1">
            <a:spLocks/>
          </p:cNvSpPr>
          <p:nvPr/>
        </p:nvSpPr>
        <p:spPr>
          <a:xfrm>
            <a:off x="1141414" y="1500670"/>
            <a:ext cx="4954586" cy="4293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The emergence of Silicon (Si) photonics necessitates the development of automated testing and validation techniques/tools.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Si photonics have widespread applications in fields such as communication, signal processing, quantum, reversible computation and optical sensing. </a:t>
            </a:r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A0D0BFB-7E6B-7467-CBFB-71E64AA2E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3595D3-F5D1-4F53-7CE9-234B6AD97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786" y="1361242"/>
            <a:ext cx="5331930" cy="34217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78B75C0-5256-CD4E-4D7E-A9BA44E4EA49}"/>
              </a:ext>
            </a:extLst>
          </p:cNvPr>
          <p:cNvSpPr txBox="1"/>
          <p:nvPr/>
        </p:nvSpPr>
        <p:spPr>
          <a:xfrm>
            <a:off x="10599285" y="5040662"/>
            <a:ext cx="129778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1200" i="1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Image credit: IBM</a:t>
            </a:r>
          </a:p>
        </p:txBody>
      </p:sp>
    </p:spTree>
    <p:extLst>
      <p:ext uri="{BB962C8B-B14F-4D97-AF65-F5344CB8AC3E}">
        <p14:creationId xmlns:p14="http://schemas.microsoft.com/office/powerpoint/2010/main" val="5640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9"/>
    </mc:Choice>
    <mc:Fallback xmlns="">
      <p:transition spd="slow" advTm="2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Background Info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+mj-lt"/>
              </a:rPr>
              <a:t>Silicon waveguides are transparent to telecommunication wavelength 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+mj-lt"/>
              </a:rPr>
              <a:t>Enables guide wave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ranges, enabling them to guide wave transmission in the medium.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Silicon and silicon dioxide are ideal for constructing optical waveguides given the large refractive index contrast between the two, we focus on transmission at 1550nm.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We can represent optical systems with transfer matrices.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pic>
        <p:nvPicPr>
          <p:cNvPr id="2" name="Audio 41">
            <a:hlinkClick r:id="" action="ppaction://media"/>
            <a:extLst>
              <a:ext uri="{FF2B5EF4-FFF2-40B4-BE49-F238E27FC236}">
                <a16:creationId xmlns:a16="http://schemas.microsoft.com/office/drawing/2014/main" id="{C974E8D5-8E63-819A-6894-E6299B433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Rockwell" panose="02060603020205020403" pitchFamily="18" charset="0"/>
              </a:rPr>
              <a:t>Optical Systems &amp; Transfer Matrices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DBC389-7D51-670E-DF20-3663601D9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1" y="1428877"/>
            <a:ext cx="3554733" cy="1103483"/>
          </a:xfr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A2AC8-FD90-CC74-408A-23CAAD6B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2" y="1647888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822EC-9D1F-B880-FFB8-E8448716D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8602" y="3096270"/>
            <a:ext cx="4428074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A5230-B830-38AA-9408-81DA61A97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851380"/>
            <a:ext cx="3554733" cy="12060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AA938-A089-8A3F-0E77-B488DD9D56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3001" y="4376471"/>
            <a:ext cx="3554733" cy="153881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2B594-338A-94A3-CC8B-D16E9F41C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638602" y="4813149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Audio 52">
            <a:hlinkClick r:id="" action="ppaction://media"/>
            <a:extLst>
              <a:ext uri="{FF2B5EF4-FFF2-40B4-BE49-F238E27FC236}">
                <a16:creationId xmlns:a16="http://schemas.microsoft.com/office/drawing/2014/main" id="{4818E47C-1C04-C48C-DAED-B5B59525A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143CFCC-1C57-C116-0D98-214BFAC3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366" y="1023937"/>
            <a:ext cx="8458200" cy="481012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0D580C5-0A59-D44C-92F6-A140C137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177105"/>
            <a:ext cx="11019183" cy="112047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Mach-Zehnder</a:t>
            </a:r>
            <a:r>
              <a:rPr lang="en-US" sz="4400" dirty="0">
                <a:solidFill>
                  <a:srgbClr val="FF0000"/>
                </a:solidFill>
                <a:latin typeface="Rockwell" panose="02060603020205020403" pitchFamily="18" charset="0"/>
              </a:rPr>
              <a:t> Interferometer (MZI)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8" name="Picture 5" descr="Picture 5">
            <a:extLst>
              <a:ext uri="{FF2B5EF4-FFF2-40B4-BE49-F238E27FC236}">
                <a16:creationId xmlns:a16="http://schemas.microsoft.com/office/drawing/2014/main" id="{0DFFC018-2F17-003C-0CA6-0182B9FC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534436" y="1704962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4" descr="Picture 4">
            <a:extLst>
              <a:ext uri="{FF2B5EF4-FFF2-40B4-BE49-F238E27FC236}">
                <a16:creationId xmlns:a16="http://schemas.microsoft.com/office/drawing/2014/main" id="{CD994C7B-12DD-5DE9-DE20-8335886A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205666" y="1637813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3" descr="Picture 3">
            <a:extLst>
              <a:ext uri="{FF2B5EF4-FFF2-40B4-BE49-F238E27FC236}">
                <a16:creationId xmlns:a16="http://schemas.microsoft.com/office/drawing/2014/main" id="{E5706108-C23F-57EF-D1A0-FE3B5B44BF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5968983" y="1637813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06C65C9E-9F93-00A1-12FB-E06AA7A65F45}"/>
              </a:ext>
            </a:extLst>
          </p:cNvPr>
          <p:cNvSpPr txBox="1"/>
          <p:nvPr/>
        </p:nvSpPr>
        <p:spPr>
          <a:xfrm>
            <a:off x="5400679" y="5160516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S = 0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chemeClr val="bg1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  =  π  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S = 1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chemeClr val="bg1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  =  0   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chemeClr val="bg1"/>
                </a:solidFill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22" name="Picture 7" descr="Picture 7">
            <a:extLst>
              <a:ext uri="{FF2B5EF4-FFF2-40B4-BE49-F238E27FC236}">
                <a16:creationId xmlns:a16="http://schemas.microsoft.com/office/drawing/2014/main" id="{D20812D6-39C5-2669-BF71-3596FD81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279" y="4505338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Audio 33">
            <a:hlinkClick r:id="" action="ppaction://media"/>
            <a:extLst>
              <a:ext uri="{FF2B5EF4-FFF2-40B4-BE49-F238E27FC236}">
                <a16:creationId xmlns:a16="http://schemas.microsoft.com/office/drawing/2014/main" id="{22E26B5A-D72C-0B97-3D83-44C92A0A2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19"/>
            <a:ext cx="10782300" cy="1325563"/>
          </a:xfrm>
        </p:spPr>
        <p:txBody>
          <a:bodyPr/>
          <a:lstStyle/>
          <a:p>
            <a:r>
              <a:rPr lang="en-US" sz="4400" dirty="0"/>
              <a:t>Crossbar Gates – Logic Building Block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87833-1ED5-C770-CAF9-730A90BE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Electrically controlled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electrical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primary input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a, b, c, d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optical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waveguides</a:t>
            </a:r>
          </a:p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 = 0 (bar)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(a = c, b = d)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 = 1 (cross)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(a = d, b = c)</a:t>
            </a:r>
            <a:endParaRPr lang="en-US" sz="2600" dirty="0">
              <a:solidFill>
                <a:schemeClr val="bg2">
                  <a:lumMod val="10000"/>
                </a:schemeClr>
              </a:solidFill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DEDE0-E16E-0A65-2AB4-7F2BAD37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73" y="1665277"/>
            <a:ext cx="3495776" cy="17402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5" descr="Picture 5">
            <a:extLst>
              <a:ext uri="{FF2B5EF4-FFF2-40B4-BE49-F238E27FC236}">
                <a16:creationId xmlns:a16="http://schemas.microsoft.com/office/drawing/2014/main" id="{E17BBFF5-C730-3A93-978F-8ED4109CF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54" t="19571" r="22722" b="18456"/>
          <a:stretch>
            <a:fillRect/>
          </a:stretch>
        </p:blipFill>
        <p:spPr>
          <a:xfrm rot="260600">
            <a:off x="1671393" y="3750289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Picture 4">
            <a:extLst>
              <a:ext uri="{FF2B5EF4-FFF2-40B4-BE49-F238E27FC236}">
                <a16:creationId xmlns:a16="http://schemas.microsoft.com/office/drawing/2014/main" id="{A2225D9A-583F-601A-6C7B-1AEE391AB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62" t="22384" r="24009" b="19926"/>
          <a:stretch/>
        </p:blipFill>
        <p:spPr>
          <a:xfrm rot="391743">
            <a:off x="6587637" y="3858529"/>
            <a:ext cx="3400010" cy="200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Audio 36">
            <a:hlinkClick r:id="" action="ppaction://media"/>
            <a:extLst>
              <a:ext uri="{FF2B5EF4-FFF2-40B4-BE49-F238E27FC236}">
                <a16:creationId xmlns:a16="http://schemas.microsoft.com/office/drawing/2014/main" id="{BAB809E3-83D5-F79A-D3F4-86B745981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D06D-9D0A-E34E-A520-2ADB44C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29" y="146650"/>
            <a:ext cx="9837737" cy="1239328"/>
          </a:xfrm>
        </p:spPr>
        <p:txBody>
          <a:bodyPr>
            <a:noAutofit/>
          </a:bodyPr>
          <a:lstStyle/>
          <a:p>
            <a:r>
              <a:rPr lang="en-US" sz="3600" dirty="0"/>
              <a:t>Virtual Gate Operators for Optical Boolean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E399F-2D3E-9AEF-E490-92150731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65" y="1673029"/>
            <a:ext cx="9288067" cy="35119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Audio 17">
            <a:hlinkClick r:id="" action="ppaction://media"/>
            <a:extLst>
              <a:ext uri="{FF2B5EF4-FFF2-40B4-BE49-F238E27FC236}">
                <a16:creationId xmlns:a16="http://schemas.microsoft.com/office/drawing/2014/main" id="{345CA23C-50A8-FDB5-8CA4-859E28948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EC80335-F8B3-DD37-5B12-5F7549FA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5155"/>
            <a:ext cx="5555237" cy="315922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19CCFD6-F6B3-6A85-DE2A-DD24C26B3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7176" r="2476" b="8372"/>
          <a:stretch/>
        </p:blipFill>
        <p:spPr>
          <a:xfrm>
            <a:off x="0" y="2109453"/>
            <a:ext cx="5470840" cy="21706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1AF0BC-2480-7144-BE3C-5656E61C4F04}"/>
              </a:ext>
            </a:extLst>
          </p:cNvPr>
          <p:cNvCxnSpPr>
            <a:cxnSpLocks/>
          </p:cNvCxnSpPr>
          <p:nvPr/>
        </p:nvCxnSpPr>
        <p:spPr>
          <a:xfrm>
            <a:off x="5383849" y="2948299"/>
            <a:ext cx="5486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3">
            <a:extLst>
              <a:ext uri="{FF2B5EF4-FFF2-40B4-BE49-F238E27FC236}">
                <a16:creationId xmlns:a16="http://schemas.microsoft.com/office/drawing/2014/main" id="{D26721D1-5E66-349B-7581-3A4052E6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45" y="346348"/>
            <a:ext cx="10515600" cy="630189"/>
          </a:xfrm>
        </p:spPr>
        <p:txBody>
          <a:bodyPr>
            <a:normAutofit/>
          </a:bodyPr>
          <a:lstStyle/>
          <a:p>
            <a:r>
              <a:rPr lang="en-US" sz="3600" dirty="0"/>
              <a:t>Build Circuits Using Virtual Gates</a:t>
            </a:r>
          </a:p>
        </p:txBody>
      </p:sp>
    </p:spTree>
    <p:extLst>
      <p:ext uri="{BB962C8B-B14F-4D97-AF65-F5344CB8AC3E}">
        <p14:creationId xmlns:p14="http://schemas.microsoft.com/office/powerpoint/2010/main" val="287408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95"/>
            <a:ext cx="10515600" cy="1325563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sz="4400" dirty="0"/>
              <a:t>oals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89"/>
            <a:ext cx="10515600" cy="4067175"/>
          </a:xfrm>
        </p:spPr>
        <p:txBody>
          <a:bodyPr>
            <a:no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sz="25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Full-scale FDTD 3D simulations can simulate a device, but not a large circuit.</a:t>
            </a:r>
          </a:p>
          <a:p>
            <a:pPr lvl="2">
              <a:lnSpc>
                <a:spcPct val="120000"/>
              </a:lnSpc>
              <a:buSzPct val="125000"/>
              <a:defRPr/>
            </a:pPr>
            <a:r>
              <a:rPr lang="en-US" sz="21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Simulate large circuits.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sz="25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Transfer matrices are an abstraction for quick solving instead of using FDTD methods.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Python program that can simulate and run silicon photonic circuits using a more structured procedure.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photonic circuits.</a:t>
            </a:r>
          </a:p>
          <a:p>
            <a:pPr lvl="2">
              <a:lnSpc>
                <a:spcPct val="120000"/>
              </a:lnSpc>
              <a:buSzPct val="125000"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Extract functional parameters in transfer matrices for simulation.</a:t>
            </a: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5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A6D17B32-2DB2-27D8-69B5-70AE2E17E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61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3"/>
    </mc:Choice>
    <mc:Fallback xmlns="">
      <p:transition spd="slow" advTm="2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magine U Palette">
      <a:dk1>
        <a:srgbClr val="708E99"/>
      </a:dk1>
      <a:lt1>
        <a:srgbClr val="FFFFFF"/>
      </a:lt1>
      <a:dk2>
        <a:srgbClr val="708E99"/>
      </a:dk2>
      <a:lt2>
        <a:srgbClr val="E2E6E6"/>
      </a:lt2>
      <a:accent1>
        <a:srgbClr val="CC0000"/>
      </a:accent1>
      <a:accent2>
        <a:srgbClr val="FBA918"/>
      </a:accent2>
      <a:accent3>
        <a:srgbClr val="890000"/>
      </a:accent3>
      <a:accent4>
        <a:srgbClr val="FF8427"/>
      </a:accent4>
      <a:accent5>
        <a:srgbClr val="CC9900"/>
      </a:accent5>
      <a:accent6>
        <a:srgbClr val="B22600"/>
      </a:accent6>
      <a:hlink>
        <a:srgbClr val="FBA918"/>
      </a:hlink>
      <a:folHlink>
        <a:srgbClr val="03AB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2488</TotalTime>
  <Words>418</Words>
  <Application>Microsoft Office PowerPoint</Application>
  <PresentationFormat>Widescreen</PresentationFormat>
  <Paragraphs>52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Rockwell</vt:lpstr>
      <vt:lpstr>Office Theme</vt:lpstr>
      <vt:lpstr>Transfer-Matrix Abstraction To Analyze The Effect  Of Manufacturing Variations In Silicon Photonic Circuits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 Operators for Optical Boolean Functions</vt:lpstr>
      <vt:lpstr>Build Circuits Using Virtual Gates</vt:lpstr>
      <vt:lpstr>Goals</vt:lpstr>
      <vt:lpstr>1st Experiment </vt:lpstr>
      <vt:lpstr>1st Experiment Cont..</vt:lpstr>
      <vt:lpstr>2nd Experiment</vt:lpstr>
      <vt:lpstr>2nd Experiment cont..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Titensor</dc:creator>
  <cp:lastModifiedBy>Carlos Gonzalez</cp:lastModifiedBy>
  <cp:revision>26</cp:revision>
  <dcterms:created xsi:type="dcterms:W3CDTF">2019-01-03T16:39:32Z</dcterms:created>
  <dcterms:modified xsi:type="dcterms:W3CDTF">2023-04-22T02:24:50Z</dcterms:modified>
</cp:coreProperties>
</file>